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32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93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0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03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0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81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55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9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4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50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9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1143-BAEF-4B25-A807-7FC71304D01A}" type="datetimeFigureOut">
              <a:rPr lang="en-CA" smtClean="0"/>
              <a:t>2020-02-26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1FCB-38E2-40AD-992A-D520C5D2B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42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it.wikipedia.org/wiki/Tubo" TargetMode="External"/><Relationship Id="rId3" Type="http://schemas.openxmlformats.org/officeDocument/2006/relationships/hyperlink" Target="https://diy.stackexchange.com/questions/110433/loop-de-loop-waste-pipe?noredirect=1" TargetMode="External"/><Relationship Id="rId7" Type="http://schemas.openxmlformats.org/officeDocument/2006/relationships/hyperlink" Target="https://www.pexels.com/photo/rope-dew-brown-beige-39279/" TargetMode="External"/><Relationship Id="rId12" Type="http://schemas.openxmlformats.org/officeDocument/2006/relationships/image" Target="../media/image6.jpg"/><Relationship Id="rId17" Type="http://schemas.openxmlformats.org/officeDocument/2006/relationships/hyperlink" Target="https://woodworking.stackexchange.com/questions/2697/is-it-better-to-store-wood-vertically-or-horizontally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en.wikipedia.org/wiki/Cable_reel" TargetMode="External"/><Relationship Id="rId5" Type="http://schemas.openxmlformats.org/officeDocument/2006/relationships/hyperlink" Target="http://diy.stackexchange.com/questions/46084/footings-for-free-standing-structure" TargetMode="External"/><Relationship Id="rId15" Type="http://schemas.openxmlformats.org/officeDocument/2006/relationships/hyperlink" Target="http://www.aesdes.org/2016/01/27/from-milk-jugs-to-marble-art/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://www.thingiverse.com/thing:1868599" TargetMode="External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3F1F202-B502-42EB-9F43-F9A68796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51252">
            <a:off x="974925" y="3795498"/>
            <a:ext cx="2136521" cy="21365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A4C13D-5732-4C2B-BAD2-728D8DE5B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26147">
            <a:off x="3071607" y="3582769"/>
            <a:ext cx="2470116" cy="2470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6586A9-CC30-4FE1-9166-59180165E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428775">
            <a:off x="5098928" y="4938968"/>
            <a:ext cx="2264376" cy="1509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DE4298-656D-4DB9-A34D-C0D6593C7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81776" y="3931015"/>
            <a:ext cx="1796898" cy="1260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FF5E8-3149-4434-8971-160FDE605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928" y="-62691"/>
            <a:ext cx="7772400" cy="792162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Hardware Store Waste – Our Treasures!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45FAF8-73CB-4254-9935-5BC6DE886A08}"/>
              </a:ext>
            </a:extLst>
          </p:cNvPr>
          <p:cNvSpPr txBox="1">
            <a:spLocks/>
          </p:cNvSpPr>
          <p:nvPr/>
        </p:nvSpPr>
        <p:spPr>
          <a:xfrm>
            <a:off x="221946" y="3532350"/>
            <a:ext cx="3467101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CA" sz="5100" dirty="0">
                <a:solidFill>
                  <a:schemeClr val="accent1">
                    <a:lumMod val="75000"/>
                  </a:schemeClr>
                </a:solidFill>
              </a:rPr>
              <a:t>Examples of Great Loose Parts</a:t>
            </a:r>
            <a:endParaRPr lang="en-C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904139-011A-4289-A5E9-DFA1D7AC7D30}"/>
              </a:ext>
            </a:extLst>
          </p:cNvPr>
          <p:cNvSpPr txBox="1">
            <a:spLocks/>
          </p:cNvSpPr>
          <p:nvPr/>
        </p:nvSpPr>
        <p:spPr>
          <a:xfrm>
            <a:off x="332354" y="794761"/>
            <a:ext cx="4210774" cy="2408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1500" b="1" dirty="0"/>
              <a:t>What are Loose Parts?</a:t>
            </a:r>
          </a:p>
          <a:p>
            <a:pPr algn="l">
              <a:lnSpc>
                <a:spcPct val="170000"/>
              </a:lnSpc>
            </a:pPr>
            <a:r>
              <a:rPr lang="en-US" sz="1100" dirty="0"/>
              <a:t>Loose parts are open ended materials that can be assembled, combined and manipulated in a variety of ways and have no predetermined play pattern. </a:t>
            </a:r>
          </a:p>
          <a:p>
            <a:pPr algn="l">
              <a:lnSpc>
                <a:spcPct val="170000"/>
              </a:lnSpc>
            </a:pPr>
            <a:r>
              <a:rPr lang="en-US" sz="1100" dirty="0"/>
              <a:t>The value of Loose Parts is tha</a:t>
            </a:r>
            <a:r>
              <a:rPr lang="en-US" sz="1100" dirty="0">
                <a:latin typeface="+mn-lt"/>
              </a:rPr>
              <a:t>t</a:t>
            </a:r>
            <a:r>
              <a:rPr lang="en-US" sz="1100" dirty="0"/>
              <a:t> they can redesigned and repurposed as the individual sees fit. </a:t>
            </a:r>
          </a:p>
          <a:p>
            <a:pPr algn="l">
              <a:lnSpc>
                <a:spcPct val="170000"/>
              </a:lnSpc>
            </a:pPr>
            <a:r>
              <a:rPr lang="en-US" sz="1100" dirty="0"/>
              <a:t>They may be used alone, or in addition to other materials. </a:t>
            </a:r>
          </a:p>
          <a:p>
            <a:pPr algn="l">
              <a:lnSpc>
                <a:spcPct val="170000"/>
              </a:lnSpc>
            </a:pPr>
            <a:r>
              <a:rPr lang="en-US" sz="1100" dirty="0"/>
              <a:t>They can be synthetic or natural materials and many treasures can be recycled items. </a:t>
            </a:r>
            <a:endParaRPr lang="en-CA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E7D4A-5609-4867-B274-1BDA6CCF6AC4}"/>
              </a:ext>
            </a:extLst>
          </p:cNvPr>
          <p:cNvSpPr txBox="1">
            <a:spLocks/>
          </p:cNvSpPr>
          <p:nvPr/>
        </p:nvSpPr>
        <p:spPr>
          <a:xfrm>
            <a:off x="4866653" y="794761"/>
            <a:ext cx="4117113" cy="2391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5600" b="1" dirty="0"/>
              <a:t>Loose Parts in play help kids to: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Problem solve and use theoretical reasoning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Think creatively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Find excitement and adventure through play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Practice social skills and team work, including communication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Be physical active and move more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Engage in a wide range of play</a:t>
            </a:r>
          </a:p>
          <a:p>
            <a:pPr algn="l">
              <a:lnSpc>
                <a:spcPct val="170000"/>
              </a:lnSpc>
            </a:pPr>
            <a:r>
              <a:rPr lang="en-US" sz="4200" dirty="0"/>
              <a:t>Achieve school curriculum objectives through play</a:t>
            </a:r>
          </a:p>
          <a:p>
            <a:pPr algn="l">
              <a:lnSpc>
                <a:spcPct val="170000"/>
              </a:lnSpc>
            </a:pPr>
            <a:r>
              <a:rPr lang="en-CA" sz="4200" dirty="0"/>
              <a:t>Find endless opportunities for imaginative play and creation</a:t>
            </a:r>
          </a:p>
          <a:p>
            <a:endParaRPr lang="en-CA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B608DD-F818-4FDC-A3BB-F0B21F4D7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857413">
            <a:off x="7123717" y="5251459"/>
            <a:ext cx="1858328" cy="1393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AD591-553C-4748-BED4-CD33D2952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21026719">
            <a:off x="7185522" y="4006570"/>
            <a:ext cx="1796899" cy="1194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388822-3530-43CD-92E8-FF236BB175D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45041" r="7414" b="-2162"/>
          <a:stretch/>
        </p:blipFill>
        <p:spPr>
          <a:xfrm>
            <a:off x="2739897" y="5191824"/>
            <a:ext cx="2470116" cy="150958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07BAF42D-754B-4CD2-8E3A-8818F57AFBB8}"/>
              </a:ext>
            </a:extLst>
          </p:cNvPr>
          <p:cNvSpPr txBox="1">
            <a:spLocks/>
          </p:cNvSpPr>
          <p:nvPr/>
        </p:nvSpPr>
        <p:spPr>
          <a:xfrm>
            <a:off x="746245" y="3277256"/>
            <a:ext cx="7683083" cy="41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/>
              <a:t>Key to using waste for loose parts: items must be absent of sharp edges and should be mostly whole.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9EE42D-92C1-434B-B20D-C460C49F1BE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-1" r="52274" b="618"/>
          <a:stretch/>
        </p:blipFill>
        <p:spPr>
          <a:xfrm>
            <a:off x="295439" y="4982335"/>
            <a:ext cx="1642147" cy="16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168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Hardware Store Waste – Our Treasures!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Store Waste – Our Treasures!</dc:title>
  <dc:creator>Haanstra, Anna</dc:creator>
  <cp:lastModifiedBy>Haanstra, Anna</cp:lastModifiedBy>
  <cp:revision>4</cp:revision>
  <dcterms:created xsi:type="dcterms:W3CDTF">2020-02-26T16:13:35Z</dcterms:created>
  <dcterms:modified xsi:type="dcterms:W3CDTF">2020-02-26T18:19:08Z</dcterms:modified>
</cp:coreProperties>
</file>