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2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1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6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5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37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2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6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50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07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17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E070-6B85-4288-A396-89E8FBB63960}" type="datetimeFigureOut">
              <a:rPr lang="en-CA" smtClean="0"/>
              <a:t>2020-04-03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25CA-47A3-4E68-9BB0-87FB3555C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26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dayz.gamepedia.com/Wooden_Stick" TargetMode="External"/><Relationship Id="rId3" Type="http://schemas.openxmlformats.org/officeDocument/2006/relationships/hyperlink" Target="https://diy.stackexchange.com/questions/89412/how-is-the-air-conditioning-wiring-supposed-to-connect-to-my-furnace/89415" TargetMode="External"/><Relationship Id="rId7" Type="http://schemas.openxmlformats.org/officeDocument/2006/relationships/hyperlink" Target="https://pxhere.com/en/photo/1088483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hyperlink" Target="http://freefoodphotos.com/imagelibrary/crockery_cookware/slides/cooking_spo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pxhere.com/en/photo/1443323" TargetMode="External"/><Relationship Id="rId5" Type="http://schemas.openxmlformats.org/officeDocument/2006/relationships/hyperlink" Target="https://pxhere.com/en/photo/804653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s://en.wikipedia.org/wiki/Model_M_keyboard" TargetMode="Externa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A5D5-F3B1-4A67-BB08-6553BD61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7" y="154436"/>
            <a:ext cx="8579223" cy="1063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b="1" dirty="0">
                <a:solidFill>
                  <a:srgbClr val="FF0000"/>
                </a:solidFill>
              </a:rPr>
              <a:t>Using Loose Parts for Learning</a:t>
            </a:r>
            <a:br>
              <a:rPr lang="en-CA" dirty="0"/>
            </a:br>
            <a:r>
              <a:rPr lang="en-CA" sz="1600" dirty="0"/>
              <a:t>Loose Parts are a great tool for learning through play, curiosity and exploration. </a:t>
            </a:r>
            <a:br>
              <a:rPr lang="en-CA" dirty="0"/>
            </a:br>
            <a:endParaRPr lang="en-CA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FA6A-DF63-438C-9EAD-F8584E99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20" y="4369645"/>
            <a:ext cx="4246468" cy="2333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Benefits of Loose Parts</a:t>
            </a:r>
          </a:p>
          <a:p>
            <a:pPr marL="0" indent="0">
              <a:buNone/>
            </a:pPr>
            <a:r>
              <a:rPr lang="en-US" sz="1400" dirty="0"/>
              <a:t>Problem solving and theoretical reasoning</a:t>
            </a:r>
          </a:p>
          <a:p>
            <a:pPr marL="0" indent="0">
              <a:buNone/>
            </a:pPr>
            <a:r>
              <a:rPr lang="en-US" sz="1400" dirty="0"/>
              <a:t>Ability to think creatively</a:t>
            </a:r>
          </a:p>
          <a:p>
            <a:pPr marL="0" indent="0">
              <a:buNone/>
            </a:pPr>
            <a:r>
              <a:rPr lang="en-US" sz="1400" dirty="0"/>
              <a:t>Excitement and adventure through play</a:t>
            </a:r>
          </a:p>
          <a:p>
            <a:pPr marL="0" indent="0">
              <a:buNone/>
            </a:pPr>
            <a:r>
              <a:rPr lang="en-US" sz="1400" dirty="0"/>
              <a:t>Social skills and team work, including communication and negotiation skills</a:t>
            </a:r>
          </a:p>
          <a:p>
            <a:pPr marL="0" indent="0">
              <a:buNone/>
            </a:pPr>
            <a:r>
              <a:rPr lang="en-US" sz="1400" dirty="0"/>
              <a:t>Physical activity &amp; movement</a:t>
            </a:r>
          </a:p>
          <a:p>
            <a:pPr marL="0" indent="0">
              <a:buNone/>
            </a:pPr>
            <a:r>
              <a:rPr lang="en-CA" sz="1400" dirty="0"/>
              <a:t>Endless opportunities for imaginative play and creation</a:t>
            </a:r>
          </a:p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B86B32-7C08-47D9-8B9F-C7EE0511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11" y="1223082"/>
            <a:ext cx="4526989" cy="27549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D46CAC-5C52-4683-918B-F4EE793276FD}"/>
              </a:ext>
            </a:extLst>
          </p:cNvPr>
          <p:cNvCxnSpPr/>
          <p:nvPr/>
        </p:nvCxnSpPr>
        <p:spPr>
          <a:xfrm>
            <a:off x="476743" y="4733364"/>
            <a:ext cx="21364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A99A602-4C1B-4630-955E-FA8C8D9864E9}"/>
              </a:ext>
            </a:extLst>
          </p:cNvPr>
          <p:cNvGrpSpPr/>
          <p:nvPr/>
        </p:nvGrpSpPr>
        <p:grpSpPr>
          <a:xfrm>
            <a:off x="4897531" y="4292075"/>
            <a:ext cx="4246469" cy="2308324"/>
            <a:chOff x="-122966" y="2087407"/>
            <a:chExt cx="4246469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AC8A80-3A9F-47C7-9049-044BF8502C83}"/>
                </a:ext>
              </a:extLst>
            </p:cNvPr>
            <p:cNvSpPr txBox="1"/>
            <p:nvPr/>
          </p:nvSpPr>
          <p:spPr>
            <a:xfrm>
              <a:off x="-122966" y="2087407"/>
              <a:ext cx="42464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Loose Parts Should Be…</a:t>
              </a:r>
            </a:p>
            <a:p>
              <a:endParaRPr lang="en-US" sz="1400" dirty="0"/>
            </a:p>
            <a:p>
              <a:r>
                <a:rPr lang="en-US" sz="1400" dirty="0"/>
                <a:t>Open ended to allow kids to experiment</a:t>
              </a:r>
            </a:p>
            <a:p>
              <a:endParaRPr lang="en-US" sz="1400" dirty="0"/>
            </a:p>
            <a:p>
              <a:pPr>
                <a:spcAft>
                  <a:spcPts val="1200"/>
                </a:spcAft>
              </a:pPr>
              <a:r>
                <a:rPr lang="en-US" sz="1400" dirty="0"/>
                <a:t>Made available and easily accessible for so they can use them independently</a:t>
              </a:r>
            </a:p>
            <a:p>
              <a:r>
                <a:rPr lang="en-US" sz="1400" dirty="0"/>
                <a:t>Checked for safety (sharp edges, nails), well maintained and set out in rotation</a:t>
              </a:r>
              <a:endParaRPr lang="en-CA" sz="1400" dirty="0"/>
            </a:p>
            <a:p>
              <a:endParaRPr lang="en-CA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02B0DE-F2D8-4787-B682-876FF5FD518E}"/>
                </a:ext>
              </a:extLst>
            </p:cNvPr>
            <p:cNvCxnSpPr/>
            <p:nvPr/>
          </p:nvCxnSpPr>
          <p:spPr>
            <a:xfrm>
              <a:off x="49239" y="2528696"/>
              <a:ext cx="2136469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4D8BA-3FED-4CB2-AD7F-05E5BF8D8CD0}"/>
              </a:ext>
            </a:extLst>
          </p:cNvPr>
          <p:cNvGrpSpPr/>
          <p:nvPr/>
        </p:nvGrpSpPr>
        <p:grpSpPr>
          <a:xfrm>
            <a:off x="355720" y="984708"/>
            <a:ext cx="4249273" cy="3231654"/>
            <a:chOff x="479543" y="904026"/>
            <a:chExt cx="4249273" cy="3231654"/>
          </a:xfrm>
          <a:solidFill>
            <a:srgbClr val="5B82AD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470D6A-1641-4DEC-A55A-4A68C727742E}"/>
                </a:ext>
              </a:extLst>
            </p:cNvPr>
            <p:cNvSpPr txBox="1"/>
            <p:nvPr/>
          </p:nvSpPr>
          <p:spPr>
            <a:xfrm>
              <a:off x="479543" y="904026"/>
              <a:ext cx="4249273" cy="32316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What are Loose Parts?</a:t>
              </a:r>
            </a:p>
            <a:p>
              <a:endParaRPr lang="en-US" b="1" dirty="0"/>
            </a:p>
            <a:p>
              <a:r>
                <a:rPr lang="en-US" sz="1400" dirty="0"/>
                <a:t>Loose parts are open ended materials that can be assembled, combined and manipulated in a variety of ways and have no predetermined pattern for use.</a:t>
              </a:r>
            </a:p>
            <a:p>
              <a:br>
                <a:rPr lang="en-US" sz="1400" dirty="0"/>
              </a:br>
              <a:r>
                <a:rPr lang="en-US" sz="1400" dirty="0"/>
                <a:t>The value of loose parts is that they can redesigned and repurposed as the individual sees fit. </a:t>
              </a:r>
            </a:p>
            <a:p>
              <a:endParaRPr lang="en-US" sz="1400" dirty="0"/>
            </a:p>
            <a:p>
              <a:r>
                <a:rPr lang="en-US" sz="1400" dirty="0"/>
                <a:t>They may be used alone, or in addition to other materials. </a:t>
              </a:r>
            </a:p>
            <a:p>
              <a:endParaRPr lang="en-US" sz="1400" dirty="0"/>
            </a:p>
            <a:p>
              <a:r>
                <a:rPr lang="en-US" sz="1400" dirty="0"/>
                <a:t>They can be synthetic or natural materials and many treasures can be recycled items</a:t>
              </a:r>
              <a:endParaRPr lang="en-CA" sz="14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720D45-226E-4A6D-B325-47532F8F804E}"/>
                </a:ext>
              </a:extLst>
            </p:cNvPr>
            <p:cNvCxnSpPr/>
            <p:nvPr/>
          </p:nvCxnSpPr>
          <p:spPr>
            <a:xfrm>
              <a:off x="479543" y="1255058"/>
              <a:ext cx="2136469" cy="0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83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00E8AE-9D65-4BFD-8553-515186DD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610506">
            <a:off x="2818407" y="-344501"/>
            <a:ext cx="4064000" cy="40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6C612-D895-4ACD-A49F-FA45476E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400354">
            <a:off x="5336078" y="3701131"/>
            <a:ext cx="3596640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13765-D320-43CE-9ED3-B84B02D1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81" y="203995"/>
            <a:ext cx="1683180" cy="656046"/>
          </a:xfrm>
        </p:spPr>
        <p:txBody>
          <a:bodyPr>
            <a:normAutofit/>
          </a:bodyPr>
          <a:lstStyle/>
          <a:p>
            <a:r>
              <a:rPr lang="en-CA" sz="3200" dirty="0"/>
              <a:t>Natural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A3585-E117-4387-8342-6A970992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40643" y="247636"/>
            <a:ext cx="1919816" cy="287972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DF614-65CA-4E51-B819-F41EFA1F0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621658">
            <a:off x="2561732" y="3376554"/>
            <a:ext cx="4012153" cy="1678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826E10-3342-40F3-8278-428229004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" y="1"/>
            <a:ext cx="3048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17672C-8048-4D2B-A0C8-F3C068A4CD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4193" y="1874024"/>
            <a:ext cx="4572000" cy="1972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FBA3AB-06B4-4E05-B63C-674D159533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39" b="93976" l="10000" r="90000">
                        <a14:foregroundMark x1="18000" y1="69277" x2="21200" y2="93373"/>
                        <a14:foregroundMark x1="21200" y1="93373" x2="49600" y2="68072"/>
                        <a14:foregroundMark x1="49600" y1="68072" x2="51200" y2="90964"/>
                        <a14:foregroundMark x1="51200" y1="90964" x2="26800" y2="98795"/>
                        <a14:foregroundMark x1="26800" y1="98795" x2="19600" y2="74096"/>
                        <a14:foregroundMark x1="19600" y1="74096" x2="49600" y2="63253"/>
                        <a14:foregroundMark x1="49600" y1="63253" x2="66000" y2="62651"/>
                        <a14:foregroundMark x1="66000" y1="62651" x2="97200" y2="78916"/>
                        <a14:foregroundMark x1="97200" y1="78916" x2="61600" y2="70482"/>
                        <a14:foregroundMark x1="61600" y1="70482" x2="92800" y2="80723"/>
                        <a14:foregroundMark x1="92800" y1="80723" x2="79600" y2="65663"/>
                        <a14:foregroundMark x1="79600" y1="65663" x2="62800" y2="64458"/>
                        <a14:foregroundMark x1="62800" y1="64458" x2="79200" y2="54819"/>
                        <a14:foregroundMark x1="79200" y1="54819" x2="94400" y2="59036"/>
                        <a14:foregroundMark x1="94400" y1="59036" x2="76800" y2="19880"/>
                        <a14:foregroundMark x1="76800" y1="19880" x2="62000" y2="32530"/>
                        <a14:foregroundMark x1="62000" y1="32530" x2="50000" y2="13855"/>
                        <a14:foregroundMark x1="50000" y1="13855" x2="36400" y2="2410"/>
                        <a14:foregroundMark x1="36400" y1="2410" x2="21600" y2="7229"/>
                        <a14:foregroundMark x1="21600" y1="7229" x2="6800" y2="20482"/>
                        <a14:foregroundMark x1="6800" y1="20482" x2="3200" y2="53012"/>
                        <a14:foregroundMark x1="3200" y1="53012" x2="9200" y2="90361"/>
                        <a14:foregroundMark x1="9200" y1="90361" x2="24000" y2="93976"/>
                        <a14:foregroundMark x1="24000" y1="93976" x2="24000" y2="93976"/>
                        <a14:backgroundMark x1="5793" y1="18914" x2="5175" y2="20077"/>
                        <a14:backgroundMark x1="10348" y1="50746" x2="14700" y2="70258"/>
                        <a14:backgroundMark x1="57200" y1="98795" x2="72000" y2="87952"/>
                        <a14:backgroundMark x1="72000" y1="87952" x2="85665" y2="87952"/>
                        <a14:backgroundMark x1="98932" y1="83420" x2="99600" y2="83133"/>
                        <a14:backgroundMark x1="89491" y1="87483" x2="92000" y2="8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rot="1280614">
            <a:off x="336763" y="4393426"/>
            <a:ext cx="3216945" cy="213605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18DD520-1B77-4DBF-A787-EFCFCA6E47C2}"/>
              </a:ext>
            </a:extLst>
          </p:cNvPr>
          <p:cNvSpPr txBox="1">
            <a:spLocks/>
          </p:cNvSpPr>
          <p:nvPr/>
        </p:nvSpPr>
        <p:spPr>
          <a:xfrm>
            <a:off x="192376" y="3100977"/>
            <a:ext cx="2650725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/>
              <a:t>Diverted Waste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CDA12E4-4B31-49F0-B73E-5DED4CE84E28}"/>
              </a:ext>
            </a:extLst>
          </p:cNvPr>
          <p:cNvSpPr txBox="1">
            <a:spLocks/>
          </p:cNvSpPr>
          <p:nvPr/>
        </p:nvSpPr>
        <p:spPr>
          <a:xfrm>
            <a:off x="6400801" y="3110360"/>
            <a:ext cx="2550824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200" dirty="0"/>
              <a:t>Manufactured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8EE9E95-7AEF-4F11-AF06-137AD0DCCF59}"/>
              </a:ext>
            </a:extLst>
          </p:cNvPr>
          <p:cNvSpPr txBox="1">
            <a:spLocks/>
          </p:cNvSpPr>
          <p:nvPr/>
        </p:nvSpPr>
        <p:spPr>
          <a:xfrm rot="5400000">
            <a:off x="7337906" y="1074658"/>
            <a:ext cx="2241353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/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428008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0D1C-A58C-4998-ACBD-2D6BC1D44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8B9A9-52F6-49DA-8BE0-B4E70351E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75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122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Using Loose Parts for Learning Loose Parts are a great tool for learning through play, curiosity and exploration.  </vt:lpstr>
      <vt:lpstr>Natural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Loose Parts for Learning Loose Parts are a great tool for learning through play, curiosity and exploration.  </dc:title>
  <dc:creator>Haanstra, Anna</dc:creator>
  <cp:lastModifiedBy>Haanstra, Anna</cp:lastModifiedBy>
  <cp:revision>3</cp:revision>
  <dcterms:created xsi:type="dcterms:W3CDTF">2020-04-03T16:47:13Z</dcterms:created>
  <dcterms:modified xsi:type="dcterms:W3CDTF">2020-04-03T17:49:12Z</dcterms:modified>
</cp:coreProperties>
</file>